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rsiva"/>
      <p:regular r:id="rId22"/>
      <p:bold r:id="rId23"/>
      <p:italic r:id="rId24"/>
      <p:boldItalic r:id="rId25"/>
    </p:embeddedFont>
    <p:embeddedFont>
      <p:font typeface="Amatic SC"/>
      <p:regular r:id="rId26"/>
      <p:bold r:id="rId27"/>
    </p:embeddedFont>
    <p:embeddedFont>
      <p:font typeface="Source Code Pro"/>
      <p:regular r:id="rId28"/>
      <p:bold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siva-regular.fntdata"/><Relationship Id="rId21" Type="http://schemas.openxmlformats.org/officeDocument/2006/relationships/slide" Target="slides/slide16.xml"/><Relationship Id="rId24" Type="http://schemas.openxmlformats.org/officeDocument/2006/relationships/font" Target="fonts/Corsiva-italic.fntdata"/><Relationship Id="rId23" Type="http://schemas.openxmlformats.org/officeDocument/2006/relationships/font" Target="fonts/Corsi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font" Target="fonts/Corsiva-boldItalic.fntdata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Relationship Id="rId4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Relationship Id="rId4" Type="http://schemas.openxmlformats.org/officeDocument/2006/relationships/image" Target="../media/image24.jpg"/><Relationship Id="rId5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Relationship Id="rId5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877875" y="1184700"/>
            <a:ext cx="7180500" cy="25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4800">
                <a:solidFill>
                  <a:srgbClr val="000000"/>
                </a:solidFill>
              </a:rPr>
              <a:t> Learning Management System (LMS)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&amp;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 Course Management System (CMS)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37650" y="432055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49" y="1605212"/>
            <a:ext cx="1601625" cy="175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3225" y="1316825"/>
            <a:ext cx="1547899" cy="10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Course management system(cms):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84950"/>
            <a:ext cx="8644500" cy="33401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Aplikasi yang berfokuskan kepada pembinaan laman web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Alat sokongan kursus pendidikan / akademik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Digunakan tenaga pengajar khususnya</a:t>
            </a: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matic SC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Tanpa html</a:t>
            </a: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(Hyper Text Markup Language)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525" y="1627725"/>
            <a:ext cx="2408850" cy="24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292850"/>
            <a:ext cx="111000" cy="11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71500" y="665025"/>
            <a:ext cx="7938599" cy="3903900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Apakah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Kepentingan CMS 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600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948" y="740323"/>
            <a:ext cx="2102150" cy="182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KEPENTINGAN CMS: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63625" y="1228675"/>
            <a:ext cx="8520599" cy="33401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Membantu memudahkan sistem pendidikan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matic SC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dan pengajaran jarak jauh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Tapak perbincangan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77777"/>
              <a:buFont typeface="Arial"/>
              <a:buChar char="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Meletakkan bahan kursus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537" y="1480775"/>
            <a:ext cx="30956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4325" y="3035274"/>
            <a:ext cx="2186200" cy="14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292850"/>
            <a:ext cx="183899" cy="14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571500" y="685800"/>
            <a:ext cx="7907399" cy="3740699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apakah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6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contoh cms?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000" y="1452900"/>
            <a:ext cx="1239325" cy="26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19125" y="251275"/>
            <a:ext cx="8050799" cy="8009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contoh cms: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19125" y="1210925"/>
            <a:ext cx="8050799" cy="3610800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matic SC"/>
              <a:buChar char="❏"/>
            </a:pPr>
            <a:r>
              <a:rPr b="1"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wordpress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50" y="1817100"/>
            <a:ext cx="6388524" cy="266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218200"/>
            <a:ext cx="8520599" cy="7064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CONTOH CMS: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093850"/>
            <a:ext cx="8520599" cy="38378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matic SC"/>
              <a:buChar char="❏"/>
            </a:pPr>
            <a:r>
              <a:rPr b="1"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JOOMLA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50" y="1760600"/>
            <a:ext cx="6563225" cy="2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 b="1" sz="72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121600" y="1327850"/>
            <a:ext cx="7523999" cy="23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7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SEKIAN DARI KUMPULAN 1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1.AHMAD SYAZANI BIN ASMURAN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2.YAP RUI CHEN</a:t>
            </a:r>
          </a:p>
          <a:p>
            <a:pPr>
              <a:spcBef>
                <a:spcPts val="0"/>
              </a:spcBef>
              <a:buNone/>
            </a:pPr>
            <a:r>
              <a:rPr b="1" lang="en" sz="2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3.NUR HIDAYAH BINTI RAZAK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 rot="1756698">
            <a:off x="686834" y="400794"/>
            <a:ext cx="223902" cy="6326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675" y="514775"/>
            <a:ext cx="7834799" cy="4119600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Corsiva"/>
                <a:ea typeface="Corsiva"/>
                <a:cs typeface="Corsiva"/>
                <a:sym typeface="Corsiva"/>
              </a:rPr>
              <a:t>Apakah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Corsiva"/>
                <a:ea typeface="Corsiva"/>
                <a:cs typeface="Corsiva"/>
                <a:sym typeface="Corsiva"/>
              </a:rPr>
              <a:t> Learning Management System(LMS) 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chemeClr val="accen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625" y="2799350"/>
            <a:ext cx="2264724" cy="15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92075" y="126575"/>
            <a:ext cx="8520599" cy="66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Learning MANAGEMENT SYSTEM (LMS):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24175" y="1093850"/>
            <a:ext cx="8456399" cy="36137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Satu aplikasi pendidikan untuk membuat pengajaran dan pembelajaran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Meliputi kandungan kurikulum 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Topik pembelajaran di akses terus ke internet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4725" y="3078850"/>
            <a:ext cx="1008775" cy="12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7250" y="2267250"/>
            <a:ext cx="2023675" cy="8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flipH="1" rot="10800000">
            <a:off x="311700" y="270049"/>
            <a:ext cx="135000" cy="2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519600" y="758525"/>
            <a:ext cx="8104800" cy="3830999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Apakah 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Kepentingan LMS ?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-6470" r="8286" t="0"/>
          <a:stretch/>
        </p:blipFill>
        <p:spPr>
          <a:xfrm>
            <a:off x="748125" y="1280650"/>
            <a:ext cx="1798023" cy="156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kepentingan lms: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318725"/>
            <a:ext cx="8520599" cy="33401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berpusat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Laporan prestasi pelajar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Berinteraksi secara terus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650" y="2326550"/>
            <a:ext cx="2038875" cy="16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103800" cy="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550725" y="633850"/>
            <a:ext cx="8115300" cy="3935099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Apakah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Contoh LMS?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375" y="1325075"/>
            <a:ext cx="2119775" cy="20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191175"/>
            <a:ext cx="8520599" cy="7433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contoh lms: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75575"/>
            <a:ext cx="8520599" cy="3552300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matic SC"/>
              <a:buChar char="❏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FOLIO</a:t>
            </a:r>
            <a:r>
              <a:rPr b="1" lang="en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150" y="1858450"/>
            <a:ext cx="6200625" cy="25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contoh lms: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599" cy="3628499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matic SC"/>
              <a:buChar char="❏"/>
            </a:pPr>
            <a:r>
              <a:rPr b="1"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moddle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475" y="1893200"/>
            <a:ext cx="6468375" cy="27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759525" y="292850"/>
            <a:ext cx="72899" cy="14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46825" y="779325"/>
            <a:ext cx="8079000" cy="3678299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Apakah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Course Management System?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25" y="1049575"/>
            <a:ext cx="1868750" cy="16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